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FF0000"/>
    <a:srgbClr val="FF0066"/>
    <a:srgbClr val="FF5050"/>
    <a:srgbClr val="FFCC99"/>
    <a:srgbClr val="FF9999"/>
    <a:srgbClr val="FFFFCC"/>
    <a:srgbClr val="FFFF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614" y="-4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52289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293450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5" y="3468347"/>
            <a:ext cx="1778250" cy="9968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3468347"/>
            <a:ext cx="1358900" cy="13708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612524" y="4191000"/>
            <a:ext cx="1200009" cy="665574"/>
            <a:chOff x="1612524" y="4191000"/>
            <a:chExt cx="1200009" cy="66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2524" y="4210243"/>
              <a:ext cx="1200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86263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86263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86034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B40EE24D-9FB0-4225-9B8B-D3EEB5043BDD}"/>
              </a:ext>
            </a:extLst>
          </p:cNvPr>
          <p:cNvGrpSpPr/>
          <p:nvPr/>
        </p:nvGrpSpPr>
        <p:grpSpPr>
          <a:xfrm>
            <a:off x="64905" y="9013391"/>
            <a:ext cx="1557922" cy="715423"/>
            <a:chOff x="77968" y="9013391"/>
            <a:chExt cx="1557922" cy="715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38A822E1-E29A-44C7-91EA-9BD3AED8CFD5}"/>
                </a:ext>
              </a:extLst>
            </p:cNvPr>
            <p:cNvSpPr/>
            <p:nvPr/>
          </p:nvSpPr>
          <p:spPr>
            <a:xfrm>
              <a:off x="161498" y="9013391"/>
              <a:ext cx="1398031" cy="71542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92E44BAC-7645-4447-A8D9-E397834C82BE}"/>
                </a:ext>
              </a:extLst>
            </p:cNvPr>
            <p:cNvSpPr txBox="1"/>
            <p:nvPr/>
          </p:nvSpPr>
          <p:spPr>
            <a:xfrm>
              <a:off x="77968" y="9077772"/>
              <a:ext cx="1557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車のランダム走行の実装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12699"/>
          <a:stretch/>
        </p:blipFill>
        <p:spPr>
          <a:xfrm>
            <a:off x="1568981" y="8280594"/>
            <a:ext cx="5167508" cy="144822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607348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608457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608457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508142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39068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877560" y="857143"/>
            <a:ext cx="871992" cy="16972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9" y="857145"/>
            <a:ext cx="3344642" cy="17028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724457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48A0C38-A80A-44D8-8F66-557221D26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72" r="7885" b="11597"/>
          <a:stretch/>
        </p:blipFill>
        <p:spPr>
          <a:xfrm>
            <a:off x="1493077" y="3724456"/>
            <a:ext cx="1854975" cy="9763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54F2CE-DDDF-4D24-A47C-3C4FECB1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>
          <a:xfrm>
            <a:off x="3394709" y="2687577"/>
            <a:ext cx="1347836" cy="98758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ADF1D3-A142-42F3-A564-35C5CE51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11016" r="6143" b="6129"/>
          <a:stretch/>
        </p:blipFill>
        <p:spPr>
          <a:xfrm>
            <a:off x="1493077" y="2687577"/>
            <a:ext cx="1854974" cy="9866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590267" y="960022"/>
            <a:ext cx="144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D0C44C0-E1E2-4327-A776-2436601705FE}"/>
              </a:ext>
            </a:extLst>
          </p:cNvPr>
          <p:cNvSpPr/>
          <p:nvPr/>
        </p:nvSpPr>
        <p:spPr>
          <a:xfrm>
            <a:off x="108448" y="2314740"/>
            <a:ext cx="22124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ランキングの実装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4458528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57E7AF-51FD-499E-9C6F-735CAA20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5"/>
          <a:stretch/>
        </p:blipFill>
        <p:spPr>
          <a:xfrm>
            <a:off x="108448" y="853390"/>
            <a:ext cx="2212400" cy="13999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687577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954316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4458528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687577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DF2CB-08FB-476B-B541-8DDAD04C6BB5}"/>
              </a:ext>
            </a:extLst>
          </p:cNvPr>
          <p:cNvSpPr/>
          <p:nvPr/>
        </p:nvSpPr>
        <p:spPr>
          <a:xfrm>
            <a:off x="355336" y="7513934"/>
            <a:ext cx="2482352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演出・表示の強化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D24BA83-17B1-43A0-9E69-3A9CC1AD8955}"/>
              </a:ext>
            </a:extLst>
          </p:cNvPr>
          <p:cNvSpPr/>
          <p:nvPr/>
        </p:nvSpPr>
        <p:spPr>
          <a:xfrm>
            <a:off x="3268473" y="7511824"/>
            <a:ext cx="3234190" cy="24522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マップ配置の完成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955150A7-5D78-49DB-980E-5ED66A3CDB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1987"/>
          <a:stretch/>
        </p:blipFill>
        <p:spPr>
          <a:xfrm>
            <a:off x="355337" y="5622991"/>
            <a:ext cx="2482352" cy="18256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6A04047-C1A3-423D-939C-997576F46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2" y="5622991"/>
            <a:ext cx="3234190" cy="182441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57217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699661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5000452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7B65C380-91B0-4EB7-8140-A20FA708A0CC}"/>
              </a:ext>
            </a:extLst>
          </p:cNvPr>
          <p:cNvSpPr/>
          <p:nvPr/>
        </p:nvSpPr>
        <p:spPr>
          <a:xfrm>
            <a:off x="2208415" y="8548363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82FACED8-2CFB-479C-8826-AC93E8F8E929}"/>
              </a:ext>
            </a:extLst>
          </p:cNvPr>
          <p:cNvSpPr/>
          <p:nvPr/>
        </p:nvSpPr>
        <p:spPr>
          <a:xfrm>
            <a:off x="1645920" y="8463279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171798" y="81240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645921" y="81240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09" name="矢印: 五方向 108">
            <a:extLst>
              <a:ext uri="{FF2B5EF4-FFF2-40B4-BE49-F238E27FC236}">
                <a16:creationId xmlns:a16="http://schemas.microsoft.com/office/drawing/2014/main" id="{787DCA58-420C-4C8B-AB3F-D4288410D97B}"/>
              </a:ext>
            </a:extLst>
          </p:cNvPr>
          <p:cNvSpPr/>
          <p:nvPr/>
        </p:nvSpPr>
        <p:spPr>
          <a:xfrm>
            <a:off x="2208415" y="6791242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矢印: 五方向 109">
            <a:extLst>
              <a:ext uri="{FF2B5EF4-FFF2-40B4-BE49-F238E27FC236}">
                <a16:creationId xmlns:a16="http://schemas.microsoft.com/office/drawing/2014/main" id="{9C9842EA-414E-4991-805C-23F9F115AE29}"/>
              </a:ext>
            </a:extLst>
          </p:cNvPr>
          <p:cNvSpPr/>
          <p:nvPr/>
        </p:nvSpPr>
        <p:spPr>
          <a:xfrm>
            <a:off x="1645920" y="6706158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171798" y="63668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645921" y="63668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3" name="矢印: 五方向 112">
            <a:extLst>
              <a:ext uri="{FF2B5EF4-FFF2-40B4-BE49-F238E27FC236}">
                <a16:creationId xmlns:a16="http://schemas.microsoft.com/office/drawing/2014/main" id="{3109723A-AAC8-49AA-A93C-0BB008093D30}"/>
              </a:ext>
            </a:extLst>
          </p:cNvPr>
          <p:cNvSpPr/>
          <p:nvPr/>
        </p:nvSpPr>
        <p:spPr>
          <a:xfrm>
            <a:off x="2208415" y="5038084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五方向 113">
            <a:extLst>
              <a:ext uri="{FF2B5EF4-FFF2-40B4-BE49-F238E27FC236}">
                <a16:creationId xmlns:a16="http://schemas.microsoft.com/office/drawing/2014/main" id="{595ABAD7-267C-4622-96A5-F6F6B38485E0}"/>
              </a:ext>
            </a:extLst>
          </p:cNvPr>
          <p:cNvSpPr/>
          <p:nvPr/>
        </p:nvSpPr>
        <p:spPr>
          <a:xfrm>
            <a:off x="1645920" y="4953000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171798" y="46137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645921" y="46137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7" name="矢印: 五方向 116">
            <a:extLst>
              <a:ext uri="{FF2B5EF4-FFF2-40B4-BE49-F238E27FC236}">
                <a16:creationId xmlns:a16="http://schemas.microsoft.com/office/drawing/2014/main" id="{06684AEA-B0F0-4A51-BF14-69D97CD9093C}"/>
              </a:ext>
            </a:extLst>
          </p:cNvPr>
          <p:cNvSpPr/>
          <p:nvPr/>
        </p:nvSpPr>
        <p:spPr>
          <a:xfrm>
            <a:off x="2208415" y="3284926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171798" y="28605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645921" y="28605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1" name="矢印: 五方向 120">
            <a:extLst>
              <a:ext uri="{FF2B5EF4-FFF2-40B4-BE49-F238E27FC236}">
                <a16:creationId xmlns:a16="http://schemas.microsoft.com/office/drawing/2014/main" id="{038A17A4-7E52-40FF-AB11-ADBBFA8993B7}"/>
              </a:ext>
            </a:extLst>
          </p:cNvPr>
          <p:cNvSpPr/>
          <p:nvPr/>
        </p:nvSpPr>
        <p:spPr>
          <a:xfrm>
            <a:off x="2208415" y="1537509"/>
            <a:ext cx="4553500" cy="1182914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矢印: 五方向 121">
            <a:extLst>
              <a:ext uri="{FF2B5EF4-FFF2-40B4-BE49-F238E27FC236}">
                <a16:creationId xmlns:a16="http://schemas.microsoft.com/office/drawing/2014/main" id="{9DDC3EC9-D823-43AA-BB26-92A5654EAF02}"/>
              </a:ext>
            </a:extLst>
          </p:cNvPr>
          <p:cNvSpPr/>
          <p:nvPr/>
        </p:nvSpPr>
        <p:spPr>
          <a:xfrm>
            <a:off x="1645920" y="1452425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スケジュール管理・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171798" y="11131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645921" y="11131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354ED166-6F4D-4342-B849-DE02B3615A20}"/>
              </a:ext>
            </a:extLst>
          </p:cNvPr>
          <p:cNvSpPr/>
          <p:nvPr/>
        </p:nvSpPr>
        <p:spPr>
          <a:xfrm>
            <a:off x="1645920" y="3199842"/>
            <a:ext cx="4816275" cy="1353083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プログラム・演出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を担当しました。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232</Words>
  <Application>Microsoft Office PowerPoint</Application>
  <PresentationFormat>A4 210 x 297 mm</PresentationFormat>
  <Paragraphs>64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GN-キルゴUかなO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50</cp:revision>
  <dcterms:created xsi:type="dcterms:W3CDTF">2023-03-27T00:44:41Z</dcterms:created>
  <dcterms:modified xsi:type="dcterms:W3CDTF">2023-03-29T01:53:25Z</dcterms:modified>
</cp:coreProperties>
</file>